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1" r:id="rId4"/>
    <p:sldId id="1142" r:id="rId5"/>
    <p:sldId id="1143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1832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讲述了作者采访一位退休渔夫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回忆了渔夫的经历和坚强精神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995" y="908720"/>
            <a:ext cx="10741566" cy="1302442"/>
          </a:xfrm>
          <a:prstGeom prst="rect">
            <a:avLst/>
          </a:prstGeom>
        </p:spPr>
      </p:pic>
      <p:pic>
        <p:nvPicPr>
          <p:cNvPr id="5" name="语篇导航-DA.eps" descr="id:21474888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732970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</a:p>
          <a:p>
            <a:pPr indent="609600" algn="l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I interviewed a retired fisherman,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Cheung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kindly agreed to let me interview him at his home in Sham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old, he was still very strong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alert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stood up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shook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could not hear very clearly so I had to speak much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56490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考查连词。句意：虽然他年纪大了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但他依然很强壮、清醒。语法点：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although/though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429000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考查副词。句意：他迅速站起来并握手。用副词修饰动词短语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“stood up”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941527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考查形容词比较级。句意：我不得不说得更大声一些。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是形容词比较级的标志词。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4886" y="1455712"/>
            <a:ext cx="21371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Although/Though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2085" y="1810253"/>
            <a:ext cx="995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quickly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18399" y="2183204"/>
            <a:ext cx="2278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louder/more loudly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974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told me about some of his experiences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fisherman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work hard in many dangerous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condition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so good at telling stories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enjoyed listening to his experiences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talked happily about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he used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caught in a storm, and he still remembered meeting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unbelievable ship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372687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考查介词。句意：他告诉我做渔民时的一些经历。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的身份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2845385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考查名词复数。句意：他必须在许多危险的环境中辛苦工作。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condition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,many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后加可数名词复数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conditions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的条件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环境中。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34566" y="3709481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考查连接词。句意：他非常擅长讲故事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我听得十分专注和入迷。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so...that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引导结果状语从句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表示如此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4603194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考查动词不定式。句意：他过去曾被风暴困住。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to do sth.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表示过去常常做某事。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2"/>
          <p:cNvSpPr txBox="1">
            <a:spLocks/>
          </p:cNvSpPr>
          <p:nvPr/>
        </p:nvSpPr>
        <p:spPr bwMode="auto">
          <a:xfrm>
            <a:off x="360854" y="513604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考查冠词。句意：他仍记得遇见一艘令人难以置信的船。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unbelievable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发音以元音音素开头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用不定冠词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39222" y="782332"/>
            <a:ext cx="412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792832" y="1159294"/>
            <a:ext cx="13083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conditions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623616" y="1158965"/>
            <a:ext cx="625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that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913104" y="1561675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 to be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943078" y="1972577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828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1" grpId="0"/>
      <p:bldP spid="13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interview, I went to a nearby café and wrote up my notes with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was full of ideas in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time to go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walk quickly because it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 and I didn’t have an umbrella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3"/>
          <p:cNvSpPr txBox="1">
            <a:spLocks/>
          </p:cNvSpPr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考查名词。句意：我怀着兴奋写下笔记。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 表示伴随状态。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考查过去进行时。句意：那时正在下雨。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time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在那时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说明要使用过去进行时态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 doing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44981" y="826538"/>
            <a:ext cx="1601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excitement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4222998" y="1898124"/>
            <a:ext cx="1715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was raining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0023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458</Words>
  <Application>Microsoft Office PowerPoint</Application>
  <PresentationFormat>自定义</PresentationFormat>
  <Paragraphs>27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2025-09-17T17:48:13Z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